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>
    <p:extLst>
      <p:ext uri="{19B8F6BF-5375-455C-9EA6-DF929625EA0E}">
        <p15:presenceInfo xmlns:p15="http://schemas.microsoft.com/office/powerpoint/2012/main" userId="b0459e63dea0449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7" d="100"/>
          <a:sy n="87" d="100"/>
        </p:scale>
        <p:origin x="1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6108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394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0190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205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01581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42324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14414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034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121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8780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7698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20/08/2022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120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84" t="79504"/>
          <a:stretch/>
        </p:blipFill>
        <p:spPr>
          <a:xfrm>
            <a:off x="5236028" y="5540829"/>
            <a:ext cx="6955971" cy="131717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78" r="2549"/>
          <a:stretch/>
        </p:blipFill>
        <p:spPr>
          <a:xfrm>
            <a:off x="0" y="5377218"/>
            <a:ext cx="8066314" cy="148078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="" xmlns:a16="http://schemas.microsoft.com/office/drawing/2014/main" id="{514195F4-80F7-4337-97F7-786A3B61C0C9}"/>
              </a:ext>
            </a:extLst>
          </p:cNvPr>
          <p:cNvSpPr txBox="1"/>
          <p:nvPr/>
        </p:nvSpPr>
        <p:spPr>
          <a:xfrm>
            <a:off x="2867025" y="609600"/>
            <a:ext cx="4905375" cy="619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8" name="CuadroTexto 17">
            <a:extLst>
              <a:ext uri="{FF2B5EF4-FFF2-40B4-BE49-F238E27FC236}">
                <a16:creationId xmlns="" xmlns:a16="http://schemas.microsoft.com/office/drawing/2014/main" id="{13C7B203-3DC2-457B-A332-B88D61068E98}"/>
              </a:ext>
            </a:extLst>
          </p:cNvPr>
          <p:cNvSpPr txBox="1"/>
          <p:nvPr/>
        </p:nvSpPr>
        <p:spPr>
          <a:xfrm>
            <a:off x="522514" y="5886776"/>
            <a:ext cx="5671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otham" charset="0"/>
                <a:ea typeface="Gotham" charset="0"/>
                <a:cs typeface="Gotham" charset="0"/>
              </a:rPr>
              <a:t>Comisaría de Seguridad y Protección Ciudadana</a:t>
            </a:r>
            <a:endParaRPr lang="es-ES_tradnl" sz="2400" b="1" dirty="0">
              <a:solidFill>
                <a:schemeClr val="tx1">
                  <a:lumMod val="75000"/>
                  <a:lumOff val="25000"/>
                </a:schemeClr>
              </a:solidFill>
              <a:latin typeface="Gotham" charset="0"/>
              <a:ea typeface="Gotham" charset="0"/>
              <a:cs typeface="Gotham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984256" y="5841660"/>
            <a:ext cx="4207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2">
                    <a:lumMod val="50000"/>
                  </a:schemeClr>
                </a:solidFill>
              </a:rPr>
              <a:t>Responsable : Lic María Patricia Salazar Fuentes</a:t>
            </a:r>
          </a:p>
          <a:p>
            <a:r>
              <a:rPr lang="es-MX" sz="1400" dirty="0" smtClean="0">
                <a:solidFill>
                  <a:schemeClr val="bg2">
                    <a:lumMod val="50000"/>
                  </a:schemeClr>
                </a:solidFill>
              </a:rPr>
              <a:t>Titular de la Unidad de Acceso a la Información </a:t>
            </a:r>
            <a:endParaRPr lang="es-MX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7984256" y="6303662"/>
            <a:ext cx="3521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dirty="0" smtClean="0">
                <a:solidFill>
                  <a:schemeClr val="bg2">
                    <a:lumMod val="50000"/>
                  </a:schemeClr>
                </a:solidFill>
              </a:rPr>
              <a:t>Fecha de Actualización</a:t>
            </a:r>
            <a:r>
              <a:rPr lang="es-MX" sz="1400" smtClean="0">
                <a:solidFill>
                  <a:schemeClr val="bg2">
                    <a:lumMod val="50000"/>
                  </a:schemeClr>
                </a:solidFill>
              </a:rPr>
              <a:t>: 30/06/2022 </a:t>
            </a:r>
            <a:endParaRPr lang="es-MX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1680113" y="1008243"/>
            <a:ext cx="9771657" cy="13255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_tradnl" sz="2800" b="1" i="1" dirty="0" smtClean="0">
                <a:solidFill>
                  <a:schemeClr val="accent6"/>
                </a:solidFill>
                <a:latin typeface="Amelia Basic" charset="0"/>
                <a:ea typeface="Amelia Basic" charset="0"/>
                <a:cs typeface="Amelia Basic" charset="0"/>
              </a:rPr>
              <a:t>XXVI. Deuda Púbica.</a:t>
            </a:r>
            <a:endParaRPr lang="es-ES_tradnl" sz="2800" b="1" i="1" dirty="0">
              <a:solidFill>
                <a:schemeClr val="accent6"/>
              </a:solidFill>
              <a:latin typeface="Amelia Basic" charset="0"/>
              <a:ea typeface="Amelia Basic" charset="0"/>
              <a:cs typeface="Amelia Basic" charset="0"/>
            </a:endParaRPr>
          </a:p>
        </p:txBody>
      </p:sp>
      <p:sp>
        <p:nvSpPr>
          <p:cNvPr id="16" name="Marcador de contenido 4"/>
          <p:cNvSpPr txBox="1">
            <a:spLocks/>
          </p:cNvSpPr>
          <p:nvPr/>
        </p:nvSpPr>
        <p:spPr>
          <a:xfrm>
            <a:off x="939883" y="1922703"/>
            <a:ext cx="10483439" cy="291383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s-MX" altLang="es-MX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melia Basic" charset="0"/>
                <a:ea typeface="Amelia Basic" charset="0"/>
                <a:cs typeface="Amelia Basic" charset="0"/>
              </a:rPr>
              <a:t>   La Comisaría de Seguridad y Protección Ciudadana </a:t>
            </a:r>
            <a:r>
              <a:rPr lang="es-MX" altLang="es-MX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melia Basic" charset="0"/>
                <a:ea typeface="Amelia Basic" charset="0"/>
                <a:cs typeface="Amelia Basic" charset="0"/>
              </a:rPr>
              <a:t>NO tiene </a:t>
            </a:r>
            <a:r>
              <a:rPr lang="es-MX" altLang="es-MX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melia Basic" charset="0"/>
                <a:ea typeface="Amelia Basic" charset="0"/>
                <a:cs typeface="Amelia Basic" charset="0"/>
              </a:rPr>
              <a:t>deuda pública.</a:t>
            </a:r>
            <a:endParaRPr lang="es-MX" altLang="es-MX" sz="2400" b="1" dirty="0" smtClean="0">
              <a:solidFill>
                <a:schemeClr val="tx1">
                  <a:lumMod val="50000"/>
                  <a:lumOff val="50000"/>
                </a:schemeClr>
              </a:solidFill>
              <a:latin typeface="Amelia Basic" charset="0"/>
              <a:ea typeface="Amelia Basic" charset="0"/>
              <a:cs typeface="Amelia Basic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32" y="62657"/>
            <a:ext cx="1544782" cy="135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5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2337</TotalTime>
  <Words>45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Amelia Basic</vt:lpstr>
      <vt:lpstr>Arial</vt:lpstr>
      <vt:lpstr>Calibri</vt:lpstr>
      <vt:lpstr>Calibri Light</vt:lpstr>
      <vt:lpstr>Gotham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DSP</cp:lastModifiedBy>
  <cp:revision>97</cp:revision>
  <cp:lastPrinted>2018-02-13T17:09:28Z</cp:lastPrinted>
  <dcterms:created xsi:type="dcterms:W3CDTF">2018-02-03T22:13:09Z</dcterms:created>
  <dcterms:modified xsi:type="dcterms:W3CDTF">2022-08-20T17:25:22Z</dcterms:modified>
</cp:coreProperties>
</file>